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58" r:id="rId5"/>
    <p:sldId id="257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549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48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581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544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9035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5585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012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5283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96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5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254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299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711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531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503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794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029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13A0922-4CB1-4B85-A524-FC57B3375959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0169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A10-56B4-263E-2FA6-A78E949EDA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Camera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E9885-AC8C-D7E3-C60C-52022E665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886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AE5C-3F05-6202-42FE-A2796D12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Camera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79E4A-A9A7-5B52-216A-A9530D275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568" y="1580050"/>
            <a:ext cx="2701699" cy="4059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FEC4D-D0C9-0324-7649-7E0BD2E9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14" y="3157501"/>
            <a:ext cx="4944165" cy="1600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C8067-834C-5C90-56D3-3737E3A4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14" y="1791307"/>
            <a:ext cx="1419423" cy="523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542D60-B4E0-4F4A-E995-4960BDA10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247" y="2464877"/>
            <a:ext cx="2124371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9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F1D9-9F89-6C7E-AEF2-6EA71B62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Camera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03A20-29F0-7B18-5102-AE4A8C450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21B12-9955-0F51-F66E-85404F32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09" y="1823065"/>
            <a:ext cx="5077534" cy="1371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844EE-F8B7-4295-C49F-BC7294C45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028" y="3285472"/>
            <a:ext cx="4515480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E9B2-3B3D-9A33-7061-79C166ED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Rasterizer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AB5DA-914E-27E9-AC20-8C70CB81D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665" y="2033327"/>
            <a:ext cx="2065150" cy="20040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6065BD-EA24-8D6D-7A88-C2092A189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317" y="4223355"/>
            <a:ext cx="2295845" cy="218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D486E-E942-7396-E853-24E9C3F4B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08" y="2318714"/>
            <a:ext cx="1861542" cy="20040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385142-C5C5-0A81-72ED-BB3F84E842BC}"/>
              </a:ext>
            </a:extLst>
          </p:cNvPr>
          <p:cNvSpPr txBox="1"/>
          <p:nvPr/>
        </p:nvSpPr>
        <p:spPr>
          <a:xfrm>
            <a:off x="8318144" y="1580050"/>
            <a:ext cx="12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Cull 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5B02FC-0914-804A-F9B2-79F26421ED3D}"/>
              </a:ext>
            </a:extLst>
          </p:cNvPr>
          <p:cNvSpPr txBox="1"/>
          <p:nvPr/>
        </p:nvSpPr>
        <p:spPr>
          <a:xfrm>
            <a:off x="2558702" y="1478018"/>
            <a:ext cx="12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Cull front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156ECC-6858-76F9-8699-D7349E20E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840" y="4466972"/>
            <a:ext cx="2115369" cy="206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8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242C-0BBF-21AE-A667-F1E8D8AE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Rasterizer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6D80D-BCBB-89FA-113D-6F25B7437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9432" y="2085107"/>
            <a:ext cx="2200582" cy="292458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1ECE2-F9B1-9E77-0EE9-BEE17622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2085107"/>
            <a:ext cx="674464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CA22-387E-EDA6-7953-FA1EBBCD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uses Culling</a:t>
            </a:r>
          </a:p>
        </p:txBody>
      </p:sp>
      <p:pic>
        <p:nvPicPr>
          <p:cNvPr id="15" name="Genshin Impact 2022-10-09 21-20-09">
            <a:hlinkClick r:id="" action="ppaction://media"/>
            <a:extLst>
              <a:ext uri="{FF2B5EF4-FFF2-40B4-BE49-F238E27FC236}">
                <a16:creationId xmlns:a16="http://schemas.microsoft.com/office/drawing/2014/main" id="{892AD86B-2495-F0F6-E071-7A2C350F38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135299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CE8F-677D-C5FB-791E-E49A39CA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Other ideas for rasterizer</a:t>
            </a:r>
          </a:p>
        </p:txBody>
      </p:sp>
      <p:pic>
        <p:nvPicPr>
          <p:cNvPr id="4" name="DirectX Application 2022-10-09 20-58-18">
            <a:hlinkClick r:id="" action="ppaction://media"/>
            <a:extLst>
              <a:ext uri="{FF2B5EF4-FFF2-40B4-BE49-F238E27FC236}">
                <a16:creationId xmlns:a16="http://schemas.microsoft.com/office/drawing/2014/main" id="{163CB9B7-5BB3-B428-3C00-7B0A4ECA11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5331" y="1855531"/>
            <a:ext cx="5621338" cy="4059237"/>
          </a:xfrm>
        </p:spPr>
      </p:pic>
    </p:spTree>
    <p:extLst>
      <p:ext uri="{BB962C8B-B14F-4D97-AF65-F5344CB8AC3E}">
        <p14:creationId xmlns:p14="http://schemas.microsoft.com/office/powerpoint/2010/main" val="35975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79</TotalTime>
  <Words>18</Words>
  <Application>Microsoft Office PowerPoint</Application>
  <PresentationFormat>Widescreen</PresentationFormat>
  <Paragraphs>9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Calisto MT</vt:lpstr>
      <vt:lpstr>Wingdings 2</vt:lpstr>
      <vt:lpstr>Slate</vt:lpstr>
      <vt:lpstr>Camera</vt:lpstr>
      <vt:lpstr>Camera Class</vt:lpstr>
      <vt:lpstr>Camera Class</vt:lpstr>
      <vt:lpstr>Rasterizer</vt:lpstr>
      <vt:lpstr>Rasterizer</vt:lpstr>
      <vt:lpstr>Example uses Culling</vt:lpstr>
      <vt:lpstr>Other ideas for rasterizer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</dc:title>
  <dc:creator>Khalil Arcilla</dc:creator>
  <cp:lastModifiedBy>Khalil Arcilla</cp:lastModifiedBy>
  <cp:revision>1</cp:revision>
  <dcterms:created xsi:type="dcterms:W3CDTF">2022-10-09T12:14:48Z</dcterms:created>
  <dcterms:modified xsi:type="dcterms:W3CDTF">2022-10-09T13:34:02Z</dcterms:modified>
</cp:coreProperties>
</file>